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Pretendard Black" panose="020B0600000101010101" charset="-127"/>
      <p:bold r:id="rId29"/>
    </p:embeddedFont>
    <p:embeddedFont>
      <p:font typeface="Pretendard Bold" panose="020B0600000101010101" charset="-127"/>
      <p:bold r:id="rId30"/>
    </p:embeddedFont>
    <p:embeddedFont>
      <p:font typeface="Pretendard ExtraBold" panose="020B0600000101010101" charset="-127"/>
      <p:bold r:id="rId31"/>
    </p:embeddedFont>
    <p:embeddedFont>
      <p:font typeface="Pretendard Light" panose="020B0600000101010101" charset="-127"/>
      <p:regular r:id="rId32"/>
    </p:embeddedFont>
    <p:embeddedFont>
      <p:font typeface="Pretendard Medium" panose="020B0600000101010101" charset="-127"/>
      <p:bold r:id="rId33"/>
    </p:embeddedFont>
    <p:embeddedFont>
      <p:font typeface="Pretendard Regular" panose="020B0600000101010101" charset="-127"/>
      <p:regular r:id="rId34"/>
    </p:embeddedFont>
    <p:embeddedFont>
      <p:font typeface="Pretendard SemiBold" panose="020B0600000101010101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Anek Bangla Expanded Bold" panose="020B0600000101010101" charset="0"/>
      <p:bold r:id="rId38"/>
    </p:embeddedFont>
    <p:embeddedFont>
      <p:font typeface="Anek Bangla Expanded Medium" panose="020B0600000101010101" charset="0"/>
      <p:bold r:id="rId39"/>
    </p:embeddedFont>
    <p:embeddedFont>
      <p:font typeface="Anek Bangla Expanded SemiBold" panose="020B0600000101010101" charset="0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5" autoAdjust="0"/>
  </p:normalViewPr>
  <p:slideViewPr>
    <p:cSldViewPr>
      <p:cViewPr>
        <p:scale>
          <a:sx n="75" d="100"/>
          <a:sy n="75" d="100"/>
        </p:scale>
        <p:origin x="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83EA4-2B43-4D28-933B-521826EC5BE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D19FB-441B-4E5D-9418-D53E4638FB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D19FB-441B-4E5D-9418-D53E4638FB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6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3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0.png"/><Relationship Id="rId4" Type="http://schemas.openxmlformats.org/officeDocument/2006/relationships/image" Target="../media/image15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715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Anek Bangla Expanded Bold"/>
              </a:rPr>
              <a:t>2025.05.10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89300" y="5105400"/>
            <a:ext cx="11709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aka.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반응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분석형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마케팅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자동화</a:t>
            </a:r>
            <a:r>
              <a:rPr lang="en-US" sz="58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5800" b="0" i="0" u="none" strike="noStrike" spc="100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2900" y="8242300"/>
            <a:ext cx="15049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  <a:r>
              <a:rPr lang="en-US" sz="3600" b="0" i="0" u="none" strike="noStrike">
                <a:solidFill>
                  <a:srgbClr val="000000"/>
                </a:solidFill>
                <a:latin typeface="Pretendard SemiBold"/>
              </a:rPr>
              <a:t>    </a:t>
            </a:r>
            <a:r>
              <a:rPr lang="ko-KR" sz="3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3100" y="1384300"/>
            <a:ext cx="6311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595959"/>
                </a:solidFill>
                <a:latin typeface="Anek Bangla Expanded Medium"/>
              </a:rPr>
              <a:t>LG U+ WHY NOT SW CAMP 6</a:t>
            </a:r>
            <a:r>
              <a:rPr lang="ko-KR" sz="1700" b="0" i="0" u="none" strike="noStrike" spc="-100">
                <a:solidFill>
                  <a:srgbClr val="595959"/>
                </a:solidFill>
                <a:ea typeface="Anek Bangla Expanded Medium"/>
              </a:rPr>
              <a:t>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92900" y="3251200"/>
            <a:ext cx="49149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돈쭐</a:t>
            </a:r>
            <a:r>
              <a:rPr lang="en-US" sz="78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Light"/>
              </a:rPr>
              <a:t>유발자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946400"/>
            <a:ext cx="6794500" cy="661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31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172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성과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8600" y="5930900"/>
            <a:ext cx="62103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/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328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효과적인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제품과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32800"/>
              </a:lnSpc>
            </a:pPr>
            <a:endParaRPr lang="ko-KR" sz="2200" b="0" i="0" u="none" strike="noStrike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ex)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네이버에선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인스타에선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제품이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잘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팔리고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연령대가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595959"/>
                </a:solidFill>
                <a:ea typeface="Pretendard Regular"/>
              </a:rPr>
              <a:t>많다</a:t>
            </a:r>
            <a:r>
              <a:rPr lang="en-US" sz="1800" b="0" i="0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spc="-10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핵심기능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데이터와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반응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분석으로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카카오톡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최적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문구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75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00" y="3149600"/>
            <a:ext cx="11264900" cy="635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9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3238500"/>
            <a:ext cx="14414500" cy="604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메인화면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152900"/>
            <a:ext cx="15849600" cy="361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흐름도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고객관리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997200"/>
            <a:ext cx="6908800" cy="6642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DB_ERD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8039FC61-3B8B-2E0E-118A-96C817FC9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9573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619500"/>
            <a:ext cx="2882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19500"/>
            <a:ext cx="2882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3619500"/>
            <a:ext cx="2882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400" y="6451600"/>
            <a:ext cx="5473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5270500"/>
            <a:ext cx="28829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270500"/>
            <a:ext cx="28829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5270500"/>
            <a:ext cx="28829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597400" y="6464300"/>
            <a:ext cx="54610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3000" y="37084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" y="43815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Front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05300" y="3733800"/>
            <a:ext cx="83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05300" y="43688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Back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67600" y="3759200"/>
            <a:ext cx="368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67600" y="4394200"/>
            <a:ext cx="293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API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100" y="3619500"/>
            <a:ext cx="28829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6800" y="3619500"/>
            <a:ext cx="28829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721600" y="6464300"/>
            <a:ext cx="5499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100" y="5270500"/>
            <a:ext cx="28829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6800" y="5270500"/>
            <a:ext cx="28829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896600" y="6477000"/>
            <a:ext cx="54737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6159500"/>
            <a:ext cx="1498600" cy="1498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1984" y="5568950"/>
            <a:ext cx="1308100" cy="1435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00" y="5473700"/>
            <a:ext cx="1536700" cy="1054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9109" y="7277100"/>
            <a:ext cx="1346200" cy="1727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875" y="5620497"/>
            <a:ext cx="2222500" cy="146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5500" y="5143500"/>
            <a:ext cx="2832100" cy="157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4600" y="6794500"/>
            <a:ext cx="27559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06500" y="5435600"/>
            <a:ext cx="1485900" cy="1485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99500" y="5384800"/>
            <a:ext cx="2209800" cy="1244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700" y="7423150"/>
            <a:ext cx="3149600" cy="1574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8000" y="5473700"/>
            <a:ext cx="1689100" cy="1689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3300" y="7861300"/>
            <a:ext cx="2997200" cy="11430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604500" y="3733800"/>
            <a:ext cx="838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04500" y="44069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DB 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66800" y="3759200"/>
            <a:ext cx="368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500">
                <a:solidFill>
                  <a:srgbClr val="000000"/>
                </a:solidFill>
                <a:latin typeface="Pretendard Bold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66800" y="4432300"/>
            <a:ext cx="293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spc="100">
                <a:solidFill>
                  <a:srgbClr val="000000"/>
                </a:solidFill>
                <a:latin typeface="Pretendard Bold"/>
              </a:rPr>
              <a:t>ETC 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8938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수행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22098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6576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51054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5405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79883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수행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방향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팀소개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목적</a:t>
            </a:r>
            <a:r>
              <a:rPr lang="en-US" altLang="ko-KR" sz="2800" dirty="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ea typeface="Pretendard SemiBold"/>
              </a:rPr>
              <a:t>및 시장 분석</a:t>
            </a:r>
            <a:endParaRPr lang="ko-KR" sz="2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앱의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6248400"/>
            <a:ext cx="2501900" cy="2082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3300" y="7493000"/>
            <a:ext cx="5575300" cy="596900"/>
          </a:xfrm>
          <a:prstGeom prst="rect">
            <a:avLst/>
          </a:prstGeom>
          <a:effectLst>
            <a:outerShdw dist="91329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연동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479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" y="48387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8026400"/>
            <a:ext cx="7239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Open AI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홍보용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1500" y="8293100"/>
            <a:ext cx="6400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홍보용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메세지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8100" y="7607300"/>
            <a:ext cx="241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013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플랫폼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간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성과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비교</a:t>
            </a:r>
            <a:r>
              <a:rPr lang="en-US" sz="28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393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Meta API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Python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Word Cloud, Matplotlib, Seaborn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라이브러리를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3048000"/>
            <a:ext cx="9423400" cy="657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1270000"/>
            <a:ext cx="2413000" cy="250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시퀀스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다이어그램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143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플랫폼별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제품판매량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제품판매량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matplotlib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743700"/>
            <a:ext cx="6210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200" b="0" i="0" u="none" strike="noStrike" spc="-100" dirty="0" err="1">
                <a:solidFill>
                  <a:srgbClr val="000000"/>
                </a:solidFill>
                <a:ea typeface="Pretendard Regular"/>
              </a:rPr>
              <a:t>인스타샵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네이버스토어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)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가져온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플랫폼당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판매량을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python pandas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분석한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matplotlib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A78A1-C689-24A6-A235-CD5A222F9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9F3EA9-8209-6DE9-1C87-EF365C621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6249AD-216F-8EEC-CD98-BC11C88C6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E59EC4-6C09-A744-125F-57CFDD29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4BD1B04-F4F7-3419-6ECC-8D7728458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A937260-47EF-0898-9CAD-C7AA50390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5E84CEC-29A5-E9F6-440A-881C173AA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CD80AE2-4D90-08E0-0203-863858A49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0FE2E60-2424-8BF4-1138-469475061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6527800"/>
            <a:ext cx="58547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A77725E-D32E-9853-D5FD-04A38462E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5175250"/>
            <a:ext cx="317500" cy="279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A27745D-B8C1-09B6-BF8D-528FDE15C4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664450"/>
            <a:ext cx="317500" cy="279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0BDB01DE-2530-1C0C-381A-36CB36216A9D}"/>
              </a:ext>
            </a:extLst>
          </p:cNvPr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ExtraBold"/>
              </a:rPr>
              <a:t>예상 소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상공인시장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73BF25CB-694C-34F5-01F6-71966C324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E7284261-5034-1025-D2ED-51F441F1DC22}"/>
              </a:ext>
            </a:extLst>
          </p:cNvPr>
          <p:cNvSpPr txBox="1"/>
          <p:nvPr/>
        </p:nvSpPr>
        <p:spPr>
          <a:xfrm>
            <a:off x="11912600" y="5118100"/>
            <a:ext cx="492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ko-KR" altLang="en-US" sz="2400" b="0" i="0" dirty="0">
                <a:effectLst/>
                <a:latin typeface="Pretendard Regular" panose="020B0600000101010101" charset="-127"/>
              </a:rPr>
              <a:t>플랫폼 맞춤형 마케팅으로 </a:t>
            </a:r>
            <a:endParaRPr lang="en-US" altLang="ko-KR" sz="2400" b="0" i="0" dirty="0">
              <a:effectLst/>
              <a:latin typeface="Pretendard Regular" panose="020B0600000101010101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ko-KR" altLang="en-US" sz="2400" b="0" i="0" dirty="0">
                <a:effectLst/>
                <a:latin typeface="Pretendard Regular" panose="020B0600000101010101" charset="-127"/>
              </a:rPr>
              <a:t>플랫폼 시장 활성화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716B043-55F8-02F9-864C-63A7C8035EF7}"/>
              </a:ext>
            </a:extLst>
          </p:cNvPr>
          <p:cNvSpPr txBox="1"/>
          <p:nvPr/>
        </p:nvSpPr>
        <p:spPr>
          <a:xfrm>
            <a:off x="11912600" y="7607300"/>
            <a:ext cx="5689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ko-KR" altLang="en-US" sz="2400" b="0" i="0" dirty="0">
                <a:effectLst/>
                <a:latin typeface="Pretendard Regular" panose="020B0600000101010101" charset="-127"/>
              </a:rPr>
              <a:t>각 플랫폼별 취약점 완화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4960E0E-9FFF-5E4B-F516-F981799914F7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프로젝트 기대효과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CD57DDD-EF26-6452-20A9-364891334B04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4CF00D38-5D92-A4AE-B3B6-16F56EE741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81400"/>
            <a:ext cx="160020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추후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진행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방향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17800" cy="261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57400" y="4584700"/>
            <a:ext cx="14732000" cy="373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 - AI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추천의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마케팅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문구를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플랫폼에도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대응할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- AI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추천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키워드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or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바탕으로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15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초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내외의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짧은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영상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광고를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자동으로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제작하여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   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인스타그램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스토리와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광고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유튜브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여러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플랫폼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광고로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업로드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lvl="0" algn="l">
              <a:lnSpc>
                <a:spcPct val="157700"/>
              </a:lnSpc>
            </a:pPr>
            <a:endParaRPr lang="ko-KR" sz="2300" b="0" i="0" u="none" strike="noStrike" spc="-100" dirty="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카카오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네이버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,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인스타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API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 err="1">
                <a:solidFill>
                  <a:srgbClr val="000000"/>
                </a:solidFill>
                <a:ea typeface="Pretendard Medium"/>
              </a:rPr>
              <a:t>국한되지않고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플랫폼들이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연동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ea typeface="Pretendard Medium"/>
              </a:rPr>
              <a:t>예정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279400"/>
            <a:ext cx="15913100" cy="1416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질의응답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7500" y="622300"/>
            <a:ext cx="20015200" cy="1353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181100"/>
            <a:ext cx="2616200" cy="259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00" y="4673600"/>
            <a:ext cx="14732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673600"/>
            <a:ext cx="12192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7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9300" y="4673600"/>
            <a:ext cx="15748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5300" y="4673600"/>
            <a:ext cx="1219200" cy="177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유지선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30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피그마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73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소개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업무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Light"/>
              </a:rPr>
              <a:t>분담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7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조선영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94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DB ERD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산출물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64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928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이찬웅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912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자료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055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764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윤상현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62100" y="7607300"/>
            <a:ext cx="2514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PPT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100">
                <a:solidFill>
                  <a:srgbClr val="FFFFFF"/>
                </a:solidFill>
                <a:ea typeface="Anek Bangla Expanded SemiBold"/>
              </a:rPr>
              <a:t>팀원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414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8000" b="0" i="0" u="none" strike="noStrike" spc="100" dirty="0">
                <a:solidFill>
                  <a:srgbClr val="000000"/>
                </a:solidFill>
                <a:ea typeface="Pretendard Light"/>
              </a:rPr>
              <a:t>시장 분석</a:t>
            </a:r>
            <a:endParaRPr lang="ko-KR" sz="8000" b="0" i="0" u="none" strike="noStrike" spc="100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37465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0" y="37465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목적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061700" y="4292600"/>
            <a:ext cx="561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자영업자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홍보성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5800" y="6515100"/>
            <a:ext cx="62103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분석하고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반응에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기반한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발송할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5600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72517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63119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5200" y="7950200"/>
            <a:ext cx="3175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03400" y="3848100"/>
            <a:ext cx="364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소상공인시장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ExtraBold"/>
              </a:rPr>
              <a:t>경기동향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47498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성과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60200" y="6070600"/>
            <a:ext cx="76327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운영에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익숙하지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마케팅을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60200" y="7848600"/>
            <a:ext cx="480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플랫폼의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구축이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시장 분석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 dirty="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https://www.index.go.kr/unity/potal/main/EachDtlPageDetail.do?idx_cd=1199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136900"/>
            <a:ext cx="13246100" cy="450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384300"/>
          </a:xfrm>
          <a:prstGeom prst="rect">
            <a:avLst/>
          </a:prstGeom>
          <a:effectLst>
            <a:outerShdw dist="127279" dir="5400000">
              <a:srgbClr val="D8D8D8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244600"/>
            <a:ext cx="2730500" cy="259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타켓층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1000" y="8026400"/>
            <a:ext cx="149860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코로나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19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충격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회복세를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보이는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지속적으로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추세는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앱의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잠재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수요층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확대를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의미하며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자영업자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개발의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시장성을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뒷받침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9169400"/>
            <a:ext cx="1508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9E9E9E">
                    <a:alpha val="94902"/>
                  </a:srgbClr>
                </a:solidFill>
                <a:ea typeface="Pretendard Regular"/>
              </a:rPr>
              <a:t>출처</a:t>
            </a:r>
            <a:r>
              <a:rPr lang="en-US" sz="2200" b="0" i="0" u="none" strike="noStrike" spc="-100">
                <a:solidFill>
                  <a:srgbClr val="9E9E9E">
                    <a:alpha val="94902"/>
                  </a:srgbClr>
                </a:solidFill>
                <a:latin typeface="Pretendard Regular"/>
              </a:rPr>
              <a:t> : https://www.index.go.kr/unity/potal/main/EachDtlPageDetail.do?idx_cd=2779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0200" y="279400"/>
            <a:ext cx="13792200" cy="1412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앱의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8000" b="0" i="0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0" i="0" u="none" strike="noStrike" spc="100">
                <a:solidFill>
                  <a:srgbClr val="000000"/>
                </a:solidFill>
                <a:ea typeface="Pretendard Light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771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5100" y="37719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042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앱의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lack"/>
              </a:rPr>
              <a:t>화면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244600"/>
            <a:ext cx="2717800" cy="259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163300" y="41275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사업자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등록증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인증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400" y="6070600"/>
            <a:ext cx="62103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카카오톡으로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발송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인스타그램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48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Anek Bangla Expanded Bold"/>
              </a:rPr>
              <a:t>TEAM _ </a:t>
            </a:r>
            <a:r>
              <a:rPr lang="ko-KR" sz="2100" b="0" i="0" u="none" strike="noStrike" spc="-100">
                <a:solidFill>
                  <a:srgbClr val="000000"/>
                </a:solidFill>
                <a:ea typeface="Anek Bangla Expanded Bold"/>
              </a:rPr>
              <a:t>다다익선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653</Words>
  <Application>Microsoft Office PowerPoint</Application>
  <PresentationFormat>사용자 지정</PresentationFormat>
  <Paragraphs>141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Pretendard Bold</vt:lpstr>
      <vt:lpstr>Pretendard Light</vt:lpstr>
      <vt:lpstr>Pretendard Medium</vt:lpstr>
      <vt:lpstr>Pretendard SemiBold</vt:lpstr>
      <vt:lpstr>Arial</vt:lpstr>
      <vt:lpstr>맑은 고딕</vt:lpstr>
      <vt:lpstr>Pretendard Black</vt:lpstr>
      <vt:lpstr>Anek Bangla Expanded Bold</vt:lpstr>
      <vt:lpstr>Pretendard ExtraBold</vt:lpstr>
      <vt:lpstr>Calibri</vt:lpstr>
      <vt:lpstr>Anek Bangla Expanded Medium</vt:lpstr>
      <vt:lpstr>Anek Bangla Expanded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Admin</cp:lastModifiedBy>
  <cp:revision>8</cp:revision>
  <dcterms:created xsi:type="dcterms:W3CDTF">2006-08-16T00:00:00Z</dcterms:created>
  <dcterms:modified xsi:type="dcterms:W3CDTF">2025-05-09T03:29:24Z</dcterms:modified>
</cp:coreProperties>
</file>